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64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3>
</file>

<file path=ppt/media/media10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4.mp3"/><Relationship Id="rId8" Type="http://schemas.openxmlformats.org/officeDocument/2006/relationships/audio" Target="../media/media4.mp3"/><Relationship Id="rId7" Type="http://schemas.microsoft.com/office/2007/relationships/media" Target="../media/media3.mp3"/><Relationship Id="rId6" Type="http://schemas.openxmlformats.org/officeDocument/2006/relationships/audio" Target="../media/media3.mp3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1.png"/><Relationship Id="rId23" Type="http://schemas.openxmlformats.org/officeDocument/2006/relationships/slideLayout" Target="../slideLayouts/slideLayout1.xml"/><Relationship Id="rId22" Type="http://schemas.openxmlformats.org/officeDocument/2006/relationships/tags" Target="../tags/tag63.xml"/><Relationship Id="rId21" Type="http://schemas.microsoft.com/office/2007/relationships/media" Target="../media/media10.mp3"/><Relationship Id="rId20" Type="http://schemas.openxmlformats.org/officeDocument/2006/relationships/audio" Target="../media/media10.mp3"/><Relationship Id="rId2" Type="http://schemas.microsoft.com/office/2007/relationships/media" Target="../media/media1.mp3"/><Relationship Id="rId19" Type="http://schemas.microsoft.com/office/2007/relationships/media" Target="../media/media9.mp3"/><Relationship Id="rId18" Type="http://schemas.openxmlformats.org/officeDocument/2006/relationships/audio" Target="../media/media9.mp3"/><Relationship Id="rId17" Type="http://schemas.microsoft.com/office/2007/relationships/media" Target="../media/media8.mp3"/><Relationship Id="rId16" Type="http://schemas.openxmlformats.org/officeDocument/2006/relationships/audio" Target="../media/media8.mp3"/><Relationship Id="rId15" Type="http://schemas.microsoft.com/office/2007/relationships/media" Target="../media/media7.mp3"/><Relationship Id="rId14" Type="http://schemas.openxmlformats.org/officeDocument/2006/relationships/audio" Target="../media/media7.mp3"/><Relationship Id="rId13" Type="http://schemas.microsoft.com/office/2007/relationships/media" Target="../media/media6.mp3"/><Relationship Id="rId12" Type="http://schemas.openxmlformats.org/officeDocument/2006/relationships/audio" Target="../media/media6.mp3"/><Relationship Id="rId11" Type="http://schemas.microsoft.com/office/2007/relationships/media" Target="../media/media5.mp3"/><Relationship Id="rId10" Type="http://schemas.openxmlformats.org/officeDocument/2006/relationships/audio" Target="../media/media5.mp3"/><Relationship Id="rId1" Type="http://schemas.openxmlformats.org/officeDocument/2006/relationships/audio" Target="../media/media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eau Young Prince - Let Go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508625" y="2806065"/>
            <a:ext cx="619125" cy="619125"/>
          </a:xfrm>
          <a:prstGeom prst="rect">
            <a:avLst/>
          </a:prstGeom>
        </p:spPr>
      </p:pic>
      <p:pic>
        <p:nvPicPr>
          <p:cNvPr id="11" name="Drake,21 Savage - Jimmy Cooks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343140" y="2806065"/>
            <a:ext cx="619125" cy="619125"/>
          </a:xfrm>
          <a:prstGeom prst="rect">
            <a:avLst/>
          </a:prstGeom>
        </p:spPr>
      </p:pic>
      <p:pic>
        <p:nvPicPr>
          <p:cNvPr id="12" name="Drake,Lil Baby - Girls Want Girls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177655" y="2806065"/>
            <a:ext cx="619125" cy="619125"/>
          </a:xfrm>
          <a:prstGeom prst="rect">
            <a:avLst/>
          </a:prstGeom>
        </p:spPr>
      </p:pic>
      <p:pic>
        <p:nvPicPr>
          <p:cNvPr id="13" name="HSHK,VodKe - lll Do lt (PHONK)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39595" y="2806065"/>
            <a:ext cx="619125" cy="619125"/>
          </a:xfrm>
          <a:prstGeom prst="rect">
            <a:avLst/>
          </a:prstGeom>
        </p:spPr>
      </p:pic>
      <p:pic>
        <p:nvPicPr>
          <p:cNvPr id="14" name="JID,21 Savage,Baby Tate - Surround Sound">
            <a:hlinkClick r:id="" action="ppaction://media"/>
          </p:cNvPr>
          <p:cNvPicPr/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39595" y="4295775"/>
            <a:ext cx="619125" cy="619125"/>
          </a:xfrm>
          <a:prstGeom prst="rect">
            <a:avLst/>
          </a:prstGeom>
        </p:spPr>
      </p:pic>
      <p:pic>
        <p:nvPicPr>
          <p:cNvPr id="15" name="Lil Nas X,Jack Harlow - INDUSTRY BABY">
            <a:hlinkClick r:id="" action="ppaction://media"/>
          </p:cNvPr>
          <p:cNvPicPr/>
          <p:nvPr>
            <a:audioFile r:link="rId12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674110" y="4295775"/>
            <a:ext cx="619125" cy="619125"/>
          </a:xfrm>
          <a:prstGeom prst="rect">
            <a:avLst/>
          </a:prstGeom>
        </p:spPr>
      </p:pic>
      <p:pic>
        <p:nvPicPr>
          <p:cNvPr id="16" name="Linkin Park - One More Light">
            <a:hlinkClick r:id="" action="ppaction://media"/>
          </p:cNvPr>
          <p:cNvPicPr/>
          <p:nvPr>
            <a:audi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508625" y="4295775"/>
            <a:ext cx="619125" cy="619125"/>
          </a:xfrm>
          <a:prstGeom prst="rect">
            <a:avLst/>
          </a:prstGeom>
        </p:spPr>
      </p:pic>
      <p:pic>
        <p:nvPicPr>
          <p:cNvPr id="17" name="Polo G - Chosen 1">
            <a:hlinkClick r:id="" action="ppaction://media"/>
          </p:cNvPr>
          <p:cNvPicPr/>
          <p:nvPr>
            <a:audioFile r:link="rId16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674110" y="2806065"/>
            <a:ext cx="619125" cy="619125"/>
          </a:xfrm>
          <a:prstGeom prst="rect">
            <a:avLst/>
          </a:prstGeom>
        </p:spPr>
      </p:pic>
      <p:pic>
        <p:nvPicPr>
          <p:cNvPr id="18" name="Travis Scott - YOSEMITE">
            <a:hlinkClick r:id="" action="ppaction://media"/>
          </p:cNvPr>
          <p:cNvPicPr/>
          <p:nvPr>
            <a:audioFile r:link="rId18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343140" y="4295775"/>
            <a:ext cx="619125" cy="619125"/>
          </a:xfrm>
          <a:prstGeom prst="rect">
            <a:avLst/>
          </a:prstGeom>
        </p:spPr>
      </p:pic>
      <p:pic>
        <p:nvPicPr>
          <p:cNvPr id="19" name="家家 - 命运">
            <a:hlinkClick r:id="" action="ppaction://media"/>
          </p:cNvPr>
          <p:cNvPicPr/>
          <p:nvPr>
            <a:audioFile r:link="rId20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177655" y="4295775"/>
            <a:ext cx="619125" cy="619125"/>
          </a:xfrm>
          <a:prstGeom prst="rect">
            <a:avLst/>
          </a:prstGeom>
        </p:spPr>
      </p:pic>
    </p:spTree>
    <p:custDataLst>
      <p:tags r:id="rId22"/>
    </p:custData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>
                <p:cTn id="3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>
                <p:cTn id="4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>
                <p:cTn id="5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>
                <p:cTn id="6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>
                <p:cTn id="8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>
                <p:cTn id="9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>
                <p:cTn id="10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>
                <p:cTn id="11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commondata" val="eyJoZGlkIjoiNGFjMTkzZjk3ZjRiYTA3NDNiNjM1MTBiNzNhMWFiNmQ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Seewo</dc:creator>
  <cp:lastModifiedBy>^YD^</cp:lastModifiedBy>
  <cp:revision>155</cp:revision>
  <dcterms:created xsi:type="dcterms:W3CDTF">2019-06-19T02:08:00Z</dcterms:created>
  <dcterms:modified xsi:type="dcterms:W3CDTF">2024-03-03T06:13:58Z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ICV">
    <vt:lpwstr>A4C50F9EE85C41E897DCCD5DC0DE4B8D_11</vt:lpwstr>
  </property>
</Properties>
</file>

<file path=docProps/thumbnail.jpeg>
</file>